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7213" y="114512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我做耶穌的羊羔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Shepherd of the Tender Youth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71247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榮光座位使我到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 goa kau,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我的福氣甚然厚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Goa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His glory He’ll lead me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E’er in happiness to be.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21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41" y="72580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我做耶穌的羊羔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我才歡喜無煩惱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Lamb of Jesus I become,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be happy never sad;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63627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耶穌愛我耶穌識我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bat goa,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各項福氣是祂給我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 ho  goa,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loves me, Jesus knows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all good things He directs me;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65151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每日顧我都不離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Tak-jit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ko goa long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祂也識我的名字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bat  goa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ji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Guarding me each day the same,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He calls me by my name.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4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1501" y="68008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我出我入真平安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都無飢餓和艱難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go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Going, coming peace indeed,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Never thirsty or in need;</a:t>
            </a:r>
          </a:p>
        </p:txBody>
      </p:sp>
    </p:spTree>
    <p:extLst>
      <p:ext uri="{BB962C8B-B14F-4D97-AF65-F5344CB8AC3E}">
        <p14:creationId xmlns:p14="http://schemas.microsoft.com/office/powerpoint/2010/main" val="2697002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74295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導至草埔青翠所在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so-chai,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羊羣宿彼都無掛礙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-gai,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to pastures green He brings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His flock He safely keeps me;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731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77343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我若口渴身軀倦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導到溪邊給我食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Weak and thirsty He’s my Guide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to the water side.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03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221" y="69532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我當歡喜心自在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sim chu-chai,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永住羊廐不受害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am happy and secure,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fold so safe and sure;</a:t>
            </a:r>
          </a:p>
        </p:txBody>
      </p:sp>
    </p:spTree>
    <p:extLst>
      <p:ext uri="{BB962C8B-B14F-4D97-AF65-F5344CB8AC3E}">
        <p14:creationId xmlns:p14="http://schemas.microsoft.com/office/powerpoint/2010/main" val="842832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66675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我被牧者款待真好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ho Bok-chia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khoan-thai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ho,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盡我一世用手來抱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Chin goa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pho,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shepherd ever loves me,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my life His arms surround me;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5509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1142</TotalTime>
  <Words>441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Arial</vt:lpstr>
      <vt:lpstr>Candara</vt:lpstr>
      <vt:lpstr>Century Gothic</vt:lpstr>
      <vt:lpstr>Wingdings 3</vt:lpstr>
      <vt:lpstr>Wisp</vt:lpstr>
      <vt:lpstr>我做耶穌的羊羔 Shepherd of the Tender Youth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146</cp:revision>
  <dcterms:created xsi:type="dcterms:W3CDTF">2020-01-10T06:25:13Z</dcterms:created>
  <dcterms:modified xsi:type="dcterms:W3CDTF">2020-12-22T06:43:15Z</dcterms:modified>
</cp:coreProperties>
</file>